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35" r:id="rId1"/>
    <p:sldMasterId id="2147483847" r:id="rId2"/>
    <p:sldMasterId id="2147483859" r:id="rId3"/>
    <p:sldMasterId id="2147483871" r:id="rId4"/>
    <p:sldMasterId id="2147483883" r:id="rId5"/>
    <p:sldMasterId id="2147483895" r:id="rId6"/>
    <p:sldMasterId id="2147483907" r:id="rId7"/>
  </p:sldMasterIdLst>
  <p:notesMasterIdLst>
    <p:notesMasterId r:id="rId16"/>
  </p:notesMasterIdLst>
  <p:handoutMasterIdLst>
    <p:handoutMasterId r:id="rId17"/>
  </p:handoutMasterIdLst>
  <p:sldIdLst>
    <p:sldId id="289" r:id="rId8"/>
    <p:sldId id="290" r:id="rId9"/>
    <p:sldId id="301" r:id="rId10"/>
    <p:sldId id="305" r:id="rId11"/>
    <p:sldId id="302" r:id="rId12"/>
    <p:sldId id="304" r:id="rId13"/>
    <p:sldId id="303" r:id="rId14"/>
    <p:sldId id="274" r:id="rId1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843" autoAdjust="0"/>
    <p:restoredTop sz="94718" autoAdjust="0"/>
  </p:normalViewPr>
  <p:slideViewPr>
    <p:cSldViewPr snapToGrid="0" snapToObjects="1">
      <p:cViewPr varScale="1">
        <p:scale>
          <a:sx n="112" d="100"/>
          <a:sy n="112" d="100"/>
        </p:scale>
        <p:origin x="440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tableStyles" Target="tableStyles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10" Type="http://schemas.openxmlformats.org/officeDocument/2006/relationships/slide" Target="slides/slide3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54B44E-40A3-0E46-B16A-9BF1250A248B}" type="datetimeFigureOut">
              <a:rPr lang="en-US" smtClean="0"/>
              <a:t>5/29/23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DF1604-CF25-2840-A4A3-96CDE36049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35781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6AD16C-2DB4-6642-BAD4-9ED973A087A0}" type="datetimeFigureOut">
              <a:rPr lang="en-US" smtClean="0"/>
              <a:t>5/29/23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5BF589-3978-3C45-966B-D7B7A71F2A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84166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5BF589-3978-3C45-966B-D7B7A71F2A0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6715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5BF589-3978-3C45-966B-D7B7A71F2A0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5395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5BF589-3978-3C45-966B-D7B7A71F2A0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5079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8600"/>
            <a:ext cx="7772400" cy="4571999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8800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800600"/>
            <a:ext cx="6858000" cy="914400"/>
          </a:xfrm>
        </p:spPr>
        <p:txBody>
          <a:bodyPr/>
          <a:lstStyle>
            <a:lvl1pPr marL="0" indent="0" algn="l">
              <a:buNone/>
              <a:defRPr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A4EB93-ECA3-E54C-B8DA-045DFD488258}" type="datetime1">
              <a:rPr lang="en-US" smtClean="0"/>
              <a:t>5/29/23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2023, FLLTutorials.com, Last Edit 5/29/2023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8996105" y="2895600"/>
            <a:ext cx="147895" cy="3962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8959041" y="0"/>
            <a:ext cx="184958" cy="28956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8923137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6155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B8785-C601-8948-AF28-21119F29DA54}" type="datetime1">
              <a:rPr lang="en-US" smtClean="0"/>
              <a:t>5/29/23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2023, FLLTutorials.com, Last Edit 5/29/2023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3941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C5253-051F-874B-B633-4B3731930687}" type="datetime1">
              <a:rPr lang="en-US" smtClean="0"/>
              <a:t>5/29/23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2023, FLLTutorials.com, Last Edit 5/29/2023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8360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2517" y="3427224"/>
            <a:ext cx="6858000" cy="914400"/>
          </a:xfrm>
        </p:spPr>
        <p:txBody>
          <a:bodyPr/>
          <a:lstStyle>
            <a:lvl1pPr marL="0" indent="0" algn="ctr">
              <a:buNone/>
              <a:defRPr b="0" cap="none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A48B33-53E4-4149-9766-6C375AEF0169}" type="datetime1">
              <a:rPr lang="en-US" smtClean="0"/>
              <a:t>5/29/23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0" y="6492875"/>
            <a:ext cx="3945988" cy="282095"/>
          </a:xfrm>
        </p:spPr>
        <p:txBody>
          <a:bodyPr/>
          <a:lstStyle/>
          <a:p>
            <a:r>
              <a:rPr lang="en-US"/>
              <a:t>© 2023, FLLTutorials.com, Last Edit 5/29/2023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84242" y="6341733"/>
            <a:ext cx="58831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996106" y="2895600"/>
            <a:ext cx="147895" cy="3962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8959042" y="0"/>
            <a:ext cx="184958" cy="28956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8904666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" name="Picture 2" descr="EV3Lessons.co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0896" y="400415"/>
            <a:ext cx="7741243" cy="2875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itle 1"/>
          <p:cNvSpPr>
            <a:spLocks noGrp="1"/>
          </p:cNvSpPr>
          <p:nvPr>
            <p:ph type="ctrTitle" hasCustomPrompt="1"/>
          </p:nvPr>
        </p:nvSpPr>
        <p:spPr>
          <a:xfrm>
            <a:off x="502903" y="5741850"/>
            <a:ext cx="8117227" cy="602769"/>
          </a:xfrm>
        </p:spPr>
        <p:txBody>
          <a:bodyPr>
            <a:noAutofit/>
          </a:bodyPr>
          <a:lstStyle>
            <a:lvl1pPr>
              <a:defRPr sz="2800"/>
            </a:lvl1pPr>
          </a:lstStyle>
          <a:p>
            <a:pPr algn="ctr"/>
            <a:r>
              <a:rPr lang="en-US" sz="3200" dirty="0"/>
              <a:t>BEGINNER PROGRAMMING LESSON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078568" y="4119917"/>
            <a:ext cx="4965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By Sanjay and Arvind </a:t>
            </a:r>
            <a:r>
              <a:rPr lang="en-US" dirty="0" err="1"/>
              <a:t>Seshan</a:t>
            </a:r>
            <a:endParaRPr lang="en-US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8996105" y="2895600"/>
            <a:ext cx="147895" cy="3962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7" name="Rectangle 16"/>
          <p:cNvSpPr/>
          <p:nvPr userDrawn="1"/>
        </p:nvSpPr>
        <p:spPr>
          <a:xfrm>
            <a:off x="8959041" y="0"/>
            <a:ext cx="184958" cy="28956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8" name="Rectangle 17"/>
          <p:cNvSpPr/>
          <p:nvPr userDrawn="1"/>
        </p:nvSpPr>
        <p:spPr>
          <a:xfrm>
            <a:off x="8923137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6436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245475" cy="1371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8245474" cy="43735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97E30-1EFF-2143-9581-496D5A705946}" type="datetime1">
              <a:rPr lang="en-US" smtClean="0"/>
              <a:t>5/29/23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2023, FLLTutorials.com, Last Edit 5/29/2023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7383" y="6376457"/>
            <a:ext cx="627256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4246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47800"/>
            <a:ext cx="7772400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28601"/>
            <a:ext cx="7772400" cy="10668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A41E8-D2F0-A248-AA11-D2927CC799A3}" type="datetime1">
              <a:rPr lang="en-US" smtClean="0"/>
              <a:t>5/29/23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© 2023, FLLTutorials.com, Last Edit 5/29/2023</a:t>
            </a:r>
          </a:p>
        </p:txBody>
      </p:sp>
    </p:spTree>
    <p:extLst>
      <p:ext uri="{BB962C8B-B14F-4D97-AF65-F5344CB8AC3E}">
        <p14:creationId xmlns:p14="http://schemas.microsoft.com/office/powerpoint/2010/main" val="3494074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245475" cy="1371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74800"/>
            <a:ext cx="387752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86923" y="1574800"/>
            <a:ext cx="3815751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5DC43-91B5-104A-8A86-D9732CA9A77F}" type="datetime1">
              <a:rPr lang="en-US" smtClean="0"/>
              <a:t>5/29/23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2023, FLLTutorials.com, Last Edit 5/29/2023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77026" y="6358106"/>
            <a:ext cx="666974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0153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7632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7632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3208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3208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FA5637-5703-EF4E-AE72-99A2DBC5B6BD}" type="datetime1">
              <a:rPr lang="en-US" smtClean="0"/>
              <a:t>5/29/23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2023, FLLTutorials.com, Last Edit 5/29/2023</a:t>
            </a:r>
          </a:p>
        </p:txBody>
      </p:sp>
      <p:sp>
        <p:nvSpPr>
          <p:cNvPr id="10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77026" y="6358106"/>
            <a:ext cx="666974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15437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E17A5-3EB3-5E48-994B-482E76C138AA}" type="datetime1">
              <a:rPr lang="en-US" smtClean="0"/>
              <a:t>5/29/23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2023, FLLTutorials.com, Last Edit 5/29/2023</a:t>
            </a:r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77026" y="6358106"/>
            <a:ext cx="666974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6902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40EE4F-DD96-584F-8DDB-3668BA43EE77}" type="datetime1">
              <a:rPr lang="en-US" smtClean="0"/>
              <a:t>5/29/23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2023, FLLTutorials.com, Last Edit 5/29/2023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64727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07149-FF57-DD46-B8A8-85B58B174D55}" type="datetime1">
              <a:rPr lang="en-US" smtClean="0"/>
              <a:t>5/29/23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2023, FLLTutorials.com, Last Edit 5/29/2023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555025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245475" cy="1371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8245474" cy="43735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5FDAD-45FE-1642-A8BA-7FF6445A4322}" type="datetime1">
              <a:rPr lang="en-US" smtClean="0"/>
              <a:t>5/29/23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2023, FLLTutorials.com, Last Edit 5/29/2023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81522" y="6269672"/>
            <a:ext cx="642303" cy="365125"/>
          </a:xfr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50329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9000877" cy="484632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715000"/>
            <a:ext cx="8153400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49E7C3-8A18-BC4F-9BD3-95047A8899CD}" type="datetime1">
              <a:rPr lang="en-US" smtClean="0"/>
              <a:t>5/29/23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2023, FLLTutorials.com, Last Edit 5/29/2023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4953000"/>
            <a:ext cx="8153400" cy="762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38320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221408-4BBE-0644-B167-0AA040854939}" type="datetime1">
              <a:rPr lang="en-US" smtClean="0"/>
              <a:t>5/29/23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2023, FLLTutorials.com, Last Edit 5/29/2023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45911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8EE364-9737-724B-8560-75ACAFDD298A}" type="datetime1">
              <a:rPr lang="en-US" smtClean="0"/>
              <a:t>5/29/23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2023, FLLTutorials.com, Last Edit 5/29/2023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0765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79ABDD-B99B-854B-AEA7-A24E00D5D856}" type="datetime1">
              <a:rPr lang="en-US" smtClean="0"/>
              <a:t>5/29/23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2023, FLLTutorials.com, Last Edit 5/29/2023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8383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7D30E-75A8-C345-898C-D19E39C300AD}" type="datetime1">
              <a:rPr lang="en-US" smtClean="0"/>
              <a:t>5/29/23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2023, FLLTutorials.com, Last Edit 5/29/2023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28601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3A731-6906-E947-90FE-6801A8D55B20}" type="datetime1">
              <a:rPr lang="en-US" smtClean="0"/>
              <a:t>5/29/23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2023, FLLTutorials.com, Last Edit 5/29/2023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01290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1743F-2DB2-D541-BB3A-FF65A2B9562F}" type="datetime1">
              <a:rPr lang="en-US" smtClean="0"/>
              <a:t>5/29/23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2023, FLLTutorials.com, Last Edit 5/29/2023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51152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8DA1D-F7C0-AA4C-A8F7-9EDB969AFE2C}" type="datetime1">
              <a:rPr lang="en-US" smtClean="0"/>
              <a:t>5/29/23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2023, FLLTutorials.com, Last Edit 5/29/2023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92323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5C69B7-9CBD-5B4E-8DC4-F1329487EF15}" type="datetime1">
              <a:rPr lang="en-US" smtClean="0"/>
              <a:t>5/29/23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2023, FLLTutorials.com, Last Edit 5/29/2023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12521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467FB-4D6E-DD4E-9647-8E2D343342FD}" type="datetime1">
              <a:rPr lang="en-US" smtClean="0"/>
              <a:t>5/29/23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2023, FLLTutorials.com, Last Edit 5/29/2023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7915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47800"/>
            <a:ext cx="7772400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28601"/>
            <a:ext cx="7772400" cy="10668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1B8FC8-33AA-9B45-AFC7-2D7A56E6B837}" type="datetime1">
              <a:rPr lang="en-US" smtClean="0"/>
              <a:t>5/29/23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© 2023, FLLTutorials.com, Last Edit 5/29/2023</a:t>
            </a:r>
          </a:p>
        </p:txBody>
      </p:sp>
    </p:spTree>
    <p:extLst>
      <p:ext uri="{BB962C8B-B14F-4D97-AF65-F5344CB8AC3E}">
        <p14:creationId xmlns:p14="http://schemas.microsoft.com/office/powerpoint/2010/main" val="80061191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AFB31-F4D4-5F46-BA85-B775A0D75FAD}" type="datetime1">
              <a:rPr lang="en-US" smtClean="0"/>
              <a:t>5/29/23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2023, FLLTutorials.com, Last Edit 5/29/2023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44621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1E88F-1D64-5749-9619-5230118A0CDD}" type="datetime1">
              <a:rPr lang="en-US" smtClean="0"/>
              <a:t>5/29/23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2023, FLLTutorials.com, Last Edit 5/29/2023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49689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3FD4D3-DB63-AF47-8069-C62D9C81591F}" type="datetime1">
              <a:rPr lang="en-US" smtClean="0"/>
              <a:t>5/29/23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2023, FLLTutorials.com, Last Edit 5/29/2023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53332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977D64-199E-D241-BE42-77F971A126C1}" type="datetime1">
              <a:rPr lang="en-US" smtClean="0"/>
              <a:t>5/29/23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2023, FLLTutorials.com, Last Edit 5/29/2023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59741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8600"/>
            <a:ext cx="7772400" cy="4571999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8800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800600"/>
            <a:ext cx="6858000" cy="914400"/>
          </a:xfrm>
        </p:spPr>
        <p:txBody>
          <a:bodyPr/>
          <a:lstStyle>
            <a:lvl1pPr marL="0" indent="0" algn="l">
              <a:buNone/>
              <a:defRPr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23435-9D89-D840-8044-BF94B3C3D56F}" type="datetime1">
              <a:rPr lang="en-US" smtClean="0"/>
              <a:t>5/29/23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2023, FLLTutorials.com, Last Edit 5/29/2023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996105" y="2895600"/>
            <a:ext cx="147895" cy="3962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8959041" y="0"/>
            <a:ext cx="184958" cy="28956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8923137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8996105" y="2895600"/>
            <a:ext cx="147895" cy="3962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8959041" y="0"/>
            <a:ext cx="184958" cy="28956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5" name="Rectangle 14"/>
          <p:cNvSpPr/>
          <p:nvPr userDrawn="1"/>
        </p:nvSpPr>
        <p:spPr>
          <a:xfrm>
            <a:off x="8923137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23246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245475" cy="1371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8245474" cy="43735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F0767-395D-D041-A32A-8A9BBAAD3755}" type="datetime1">
              <a:rPr lang="en-US" smtClean="0"/>
              <a:t>5/29/23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2023, FLLTutorials.com, Last Edit 5/29/2023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81522" y="6269672"/>
            <a:ext cx="642303" cy="365125"/>
          </a:xfr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44281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47800"/>
            <a:ext cx="7772400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28601"/>
            <a:ext cx="7772400" cy="10668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A6E65-A7F8-3F44-9398-A00A824457ED}" type="datetime1">
              <a:rPr lang="en-US" smtClean="0"/>
              <a:t>5/29/23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© 2023, FLLTutorials.com, Last Edit 5/29/2023</a:t>
            </a:r>
          </a:p>
        </p:txBody>
      </p:sp>
    </p:spTree>
    <p:extLst>
      <p:ext uri="{BB962C8B-B14F-4D97-AF65-F5344CB8AC3E}">
        <p14:creationId xmlns:p14="http://schemas.microsoft.com/office/powerpoint/2010/main" val="43551885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245475" cy="1371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74800"/>
            <a:ext cx="387752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86923" y="1574800"/>
            <a:ext cx="3815751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1FB64-1666-AA4F-A1FA-DE874A69037D}" type="datetime1">
              <a:rPr lang="en-US" smtClean="0"/>
              <a:t>5/29/23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2023, FLLTutorials.com, Last Edit 5/29/2023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09339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7632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7632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3208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3208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77E15-E170-1A4D-8B5C-C6DFBB19EC46}" type="datetime1">
              <a:rPr lang="en-US" smtClean="0"/>
              <a:t>5/29/23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2023, FLLTutorials.com, Last Edit 5/29/2023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72205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4801A5-C831-914B-AE31-5C6CA79B0200}" type="datetime1">
              <a:rPr lang="en-US" smtClean="0"/>
              <a:t>5/29/23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2023, FLLTutorials.com, Last Edit 5/29/2023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0024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245475" cy="1371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74800"/>
            <a:ext cx="387752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86923" y="1574800"/>
            <a:ext cx="3815751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B2E6CE-08ED-0745-8797-8D0FADC4C6EF}" type="datetime1">
              <a:rPr lang="en-US" smtClean="0"/>
              <a:t>5/29/23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2023, FLLTutorials.com, Last Edit 5/29/2023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62174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78ED91-F677-6549-AC8B-4C7F8EB2EE13}" type="datetime1">
              <a:rPr lang="en-US" smtClean="0"/>
              <a:t>5/29/23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2023, FLLTutorials.com, Last Edit 5/29/2023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77326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FEBAF-D377-BB45-9736-758F4C0A6108}" type="datetime1">
              <a:rPr lang="en-US" smtClean="0"/>
              <a:t>5/29/23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2023, FLLTutorials.com, Last Edit 5/29/2023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012541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9000877" cy="484632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715000"/>
            <a:ext cx="8153400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B4E08-FD35-004E-BAEF-95898253DDB0}" type="datetime1">
              <a:rPr lang="en-US" smtClean="0"/>
              <a:t>5/29/23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2023, FLLTutorials.com, Last Edit 5/29/2023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4953000"/>
            <a:ext cx="8153400" cy="762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64012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06F18-D444-0742-AA1D-27B1A64A24D0}" type="datetime1">
              <a:rPr lang="en-US" smtClean="0"/>
              <a:t>5/29/23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2023, FLLTutorials.com, Last Edit 5/29/2023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41143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284BF-46D8-4348-8078-A45DE5D90D78}" type="datetime1">
              <a:rPr lang="en-US" smtClean="0"/>
              <a:t>5/29/23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2023, FLLTutorials.com, Last Edit 5/29/2023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12378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2517" y="3427224"/>
            <a:ext cx="6858000" cy="914400"/>
          </a:xfrm>
        </p:spPr>
        <p:txBody>
          <a:bodyPr/>
          <a:lstStyle>
            <a:lvl1pPr marL="0" indent="0" algn="ctr">
              <a:buNone/>
              <a:defRPr b="0" cap="none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3E069-1EC3-6A46-9667-F832969C447D}" type="datetime1">
              <a:rPr lang="en-US" smtClean="0"/>
              <a:t>5/29/23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0" y="6492875"/>
            <a:ext cx="3945988" cy="282095"/>
          </a:xfrm>
        </p:spPr>
        <p:txBody>
          <a:bodyPr/>
          <a:lstStyle/>
          <a:p>
            <a:r>
              <a:rPr lang="en-US"/>
              <a:t>© 2023, FLLTutorials.com, Last Edit 5/29/2023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84242" y="6341733"/>
            <a:ext cx="58831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996106" y="2895600"/>
            <a:ext cx="147895" cy="3962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8959042" y="0"/>
            <a:ext cx="184958" cy="28956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8904666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Title 1"/>
          <p:cNvSpPr>
            <a:spLocks noGrp="1"/>
          </p:cNvSpPr>
          <p:nvPr>
            <p:ph type="ctrTitle" hasCustomPrompt="1"/>
          </p:nvPr>
        </p:nvSpPr>
        <p:spPr>
          <a:xfrm>
            <a:off x="502903" y="5741850"/>
            <a:ext cx="8117227" cy="602769"/>
          </a:xfrm>
        </p:spPr>
        <p:txBody>
          <a:bodyPr>
            <a:noAutofit/>
          </a:bodyPr>
          <a:lstStyle>
            <a:lvl1pPr>
              <a:defRPr sz="2800"/>
            </a:lvl1pPr>
          </a:lstStyle>
          <a:p>
            <a:pPr algn="ctr"/>
            <a:r>
              <a:rPr lang="en-US" sz="3200" dirty="0"/>
              <a:t>BEGINNER PROGRAMMING LESSON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078568" y="4119917"/>
            <a:ext cx="4965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By Sanjay and Arvind </a:t>
            </a:r>
            <a:r>
              <a:rPr lang="en-US" dirty="0" err="1"/>
              <a:t>Seshan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8996105" y="2895600"/>
            <a:ext cx="147895" cy="3962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8959041" y="0"/>
            <a:ext cx="184958" cy="28956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8923137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3006" y="2895600"/>
            <a:ext cx="147895" cy="39624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3520" y="0"/>
            <a:ext cx="184958" cy="28956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54770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pic>
        <p:nvPicPr>
          <p:cNvPr id="22" name="Picture 21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A3F2940E-D6B0-4889-82D3-031E7DE99E6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238" y="151142"/>
            <a:ext cx="8277216" cy="3038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52085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245475" cy="1371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8245474" cy="43735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FA64E-DA24-E44D-8E4A-498BABB8917F}" type="datetime1">
              <a:rPr lang="en-US" smtClean="0"/>
              <a:t>5/29/23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2023, FLLTutorials.com, Last Edit 5/29/2023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7383" y="6376457"/>
            <a:ext cx="627256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743287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47800"/>
            <a:ext cx="7772400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28601"/>
            <a:ext cx="7772400" cy="10668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5EE585-84BC-1840-9ED4-F739107E1CB6}" type="datetime1">
              <a:rPr lang="en-US" smtClean="0"/>
              <a:t>5/29/23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© 2023, FLLTutorials.com, Last Edit 5/29/2023</a:t>
            </a:r>
          </a:p>
        </p:txBody>
      </p:sp>
    </p:spTree>
    <p:extLst>
      <p:ext uri="{BB962C8B-B14F-4D97-AF65-F5344CB8AC3E}">
        <p14:creationId xmlns:p14="http://schemas.microsoft.com/office/powerpoint/2010/main" val="127229131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245475" cy="1371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74800"/>
            <a:ext cx="387752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86923" y="1574800"/>
            <a:ext cx="3815751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0D468-7263-9F45-A432-65A83CB72948}" type="datetime1">
              <a:rPr lang="en-US" smtClean="0"/>
              <a:t>5/29/23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2023, FLLTutorials.com, Last Edit 5/29/2023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77026" y="6358106"/>
            <a:ext cx="666974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39079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7632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7632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3208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3208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0DCFC4-DC50-7B43-A337-40A9CE7045F7}" type="datetime1">
              <a:rPr lang="en-US" smtClean="0"/>
              <a:t>5/29/23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2023, FLLTutorials.com, Last Edit 5/29/2023</a:t>
            </a:r>
          </a:p>
        </p:txBody>
      </p:sp>
      <p:sp>
        <p:nvSpPr>
          <p:cNvPr id="10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77026" y="6358106"/>
            <a:ext cx="666974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5029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7632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7632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3208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3208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0EBF1-C5F1-294B-86B7-888CCC16DDBF}" type="datetime1">
              <a:rPr lang="en-US" smtClean="0"/>
              <a:t>5/29/23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2023, FLLTutorials.com, Last Edit 5/29/2023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86067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A5530-A01C-7F41-851E-E4C25E384094}" type="datetime1">
              <a:rPr lang="en-US" smtClean="0"/>
              <a:t>5/29/23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2023, FLLTutorials.com, Last Edit 5/29/2023</a:t>
            </a:r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77026" y="6358106"/>
            <a:ext cx="666974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85570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B90081-E509-4642-B280-631AFCB63472}" type="datetime1">
              <a:rPr lang="en-US" smtClean="0"/>
              <a:t>5/29/23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2023, FLLTutorials.com, Last Edit 5/29/2023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09931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AB15F-323B-954B-9DDD-DD0E0C53568D}" type="datetime1">
              <a:rPr lang="en-US" smtClean="0"/>
              <a:t>5/29/23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2023, FLLTutorials.com, Last Edit 5/29/2023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29322708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9000877" cy="484632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715000"/>
            <a:ext cx="8153400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0C8C7-B502-4D4B-9387-9D564D3B42E9}" type="datetime1">
              <a:rPr lang="en-US" smtClean="0"/>
              <a:t>5/29/23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2023, FLLTutorials.com, Last Edit 5/29/2023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4953000"/>
            <a:ext cx="8153400" cy="762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47170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D9005-428C-D94C-9D7C-94C151069838}" type="datetime1">
              <a:rPr lang="en-US" smtClean="0"/>
              <a:t>5/29/23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2023, FLLTutorials.com, Last Edit 5/29/2023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78915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93657-2D1C-3244-AB3C-3279A9209047}" type="datetime1">
              <a:rPr lang="en-US" smtClean="0"/>
              <a:t>5/29/23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2023, FLLTutorials.com, Last Edit 5/29/2023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93009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2A555-6ECD-584D-A5B1-4C4F3292039F}" type="datetime1">
              <a:rPr lang="en-US" smtClean="0"/>
              <a:t>5/29/23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2023, FLLTutorials.com, Last Edit 5/29/2023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312596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1CC17C-9CD1-0743-BBBD-A2471F850F8F}" type="datetime1">
              <a:rPr lang="en-US" smtClean="0"/>
              <a:t>5/29/23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2023, FLLTutorials.com, Last Edit 5/29/2023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345920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84EEED-6299-644C-8757-B68D302A0645}" type="datetime1">
              <a:rPr lang="en-US" smtClean="0"/>
              <a:t>5/29/23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2023, FLLTutorials.com, Last Edit 5/29/2023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934723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C3360-131C-B64E-94C0-EC37F58191F8}" type="datetime1">
              <a:rPr lang="en-US" smtClean="0"/>
              <a:t>5/29/23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2023, FLLTutorials.com, Last Edit 5/29/2023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3591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C821DB-DF0D-F748-84B0-7E2C9AB091A5}" type="datetime1">
              <a:rPr lang="en-US" smtClean="0"/>
              <a:t>5/29/23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2023, FLLTutorials.com, Last Edit 5/29/2023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54598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CA7AA-A6D5-D54C-A0BA-A51A977772FB}" type="datetime1">
              <a:rPr lang="en-US" smtClean="0"/>
              <a:t>5/29/23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2023, FLLTutorials.com, Last Edit 5/29/2023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013697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BFE9B-D082-1E4D-A251-3D0DABD450FA}" type="datetime1">
              <a:rPr lang="en-US" smtClean="0"/>
              <a:t>5/29/23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2023, FLLTutorials.com, Last Edit 5/29/2023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995826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C271F2-AC9A-1448-ACDF-C0EE7051F43C}" type="datetime1">
              <a:rPr lang="en-US" smtClean="0"/>
              <a:t>5/29/23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2023, FLLTutorials.com, Last Edit 5/29/2023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951842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C8EDF-0561-8344-82AD-ED4BF7F5F317}" type="datetime1">
              <a:rPr lang="en-US" smtClean="0"/>
              <a:t>5/29/23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2023, FLLTutorials.com, Last Edit 5/29/2023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752434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727CD-F90E-314C-9710-3E0F86480C2C}" type="datetime1">
              <a:rPr lang="en-US" smtClean="0"/>
              <a:t>5/29/23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2023, FLLTutorials.com, Last Edit 5/29/2023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766974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23CE0-EA3B-7D4E-BC09-B20D10051174}" type="datetime1">
              <a:rPr lang="en-US" smtClean="0"/>
              <a:t>5/29/23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2023, FLLTutorials.com, Last Edit 5/29/2023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848440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D7990-CBB3-C84A-AD16-1275BB047F01}" type="datetime1">
              <a:rPr lang="en-US" smtClean="0"/>
              <a:t>5/29/23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2023, FLLTutorials.com, Last Edit 5/29/2023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0026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8091" y="563880"/>
            <a:ext cx="8240108" cy="568217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81192" y="3936453"/>
            <a:ext cx="7989752" cy="1033133"/>
          </a:xfrm>
          <a:ln>
            <a:noFill/>
          </a:ln>
          <a:effectLst/>
        </p:spPr>
        <p:txBody>
          <a:bodyPr anchor="b">
            <a:normAutofit/>
          </a:bodyPr>
          <a:lstStyle>
            <a:lvl1pPr algn="ctr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2" y="5175772"/>
            <a:ext cx="7989752" cy="590321"/>
          </a:xfrm>
          <a:ln>
            <a:noFill/>
          </a:ln>
        </p:spPr>
        <p:txBody>
          <a:bodyPr anchor="t">
            <a:normAutofit/>
          </a:bodyPr>
          <a:lstStyle>
            <a:lvl1pPr marL="0" indent="0" algn="ctr">
              <a:buNone/>
              <a:defRPr sz="1600" cap="all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59327" y="6392242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AF2548B5-AB89-8241-A6BE-00850A481A01}" type="datetime1">
              <a:rPr lang="en-US" smtClean="0"/>
              <a:t>5/29/23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6387916"/>
            <a:ext cx="4870585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© 2023, FLLTutorials.com, Last Edit 5/29/2023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00476" y="6392242"/>
            <a:ext cx="77046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4B45051-E032-1249-AC8B-C5EB1B15FB4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5280" y="563880"/>
            <a:ext cx="8488680" cy="2915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308267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8092" y="599725"/>
            <a:ext cx="8238707" cy="81810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687475"/>
            <a:ext cx="7989752" cy="5967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091" y="1505583"/>
            <a:ext cx="8238707" cy="4353215"/>
          </a:xfrm>
        </p:spPr>
        <p:txBody>
          <a:bodyPr anchor="t"/>
          <a:lstStyle>
            <a:lvl1pPr>
              <a:defRPr sz="3600"/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5E510904-FE82-B349-843E-834D82D5778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59327" y="6392242"/>
            <a:ext cx="21336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815B9DF0-0D0F-3846-A69D-7AC59BBBF3E2}" type="datetime1">
              <a:rPr lang="en-US" smtClean="0"/>
              <a:t>5/29/23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E48965D5-4E22-4D4C-B0D3-4AEC700831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387916"/>
            <a:ext cx="487058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© 2023, FLLTutorials.com, Last Edit 5/29/2023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65AB5AFF-5E76-4041-B3D5-669547C07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00476" y="6392242"/>
            <a:ext cx="770468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4DBC7FC8-25FB-FC45-8177-2B991DA6778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6990891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52646" y="5141973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36573"/>
            <a:ext cx="7989751" cy="1504844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3" y="4541417"/>
            <a:ext cx="7989751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52362C45-CC3C-1C41-89EF-9E39AB823873}"/>
              </a:ext>
            </a:extLst>
          </p:cNvPr>
          <p:cNvSpPr txBox="1">
            <a:spLocks/>
          </p:cNvSpPr>
          <p:nvPr/>
        </p:nvSpPr>
        <p:spPr>
          <a:xfrm>
            <a:off x="5559327" y="639224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Last Edit: </a:t>
            </a:r>
            <a:fld id="{B61BEF0D-F0BB-DE4B-95CE-6DB70DBA9567}" type="datetimeFigureOut">
              <a:rPr lang="en-US" smtClean="0"/>
              <a:pPr/>
              <a:t>5/29/23</a:t>
            </a:fld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99E8FBED-B055-2A4A-8E32-9CB6B48C25B3}"/>
              </a:ext>
            </a:extLst>
          </p:cNvPr>
          <p:cNvSpPr txBox="1">
            <a:spLocks/>
          </p:cNvSpPr>
          <p:nvPr/>
        </p:nvSpPr>
        <p:spPr>
          <a:xfrm>
            <a:off x="581192" y="6387916"/>
            <a:ext cx="487058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900" kern="1200" cap="all">
                <a:solidFill>
                  <a:schemeClr val="accent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Copyright 2018, FLL TUTORIALS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AA884034-3EBB-704E-AFCD-9611BBBEBA37}"/>
              </a:ext>
            </a:extLst>
          </p:cNvPr>
          <p:cNvSpPr txBox="1">
            <a:spLocks/>
          </p:cNvSpPr>
          <p:nvPr/>
        </p:nvSpPr>
        <p:spPr>
          <a:xfrm>
            <a:off x="7800476" y="6392242"/>
            <a:ext cx="7704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06066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2EDF67-F336-0D43-8DF2-6D12F4225D10}" type="datetime1">
              <a:rPr lang="en-US" smtClean="0"/>
              <a:t>5/29/23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2023, FLLTutorials.com, Last Edit 5/29/2023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27603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8092" y="599725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2" y="2228002"/>
            <a:ext cx="389952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282" y="2228003"/>
            <a:ext cx="390766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/>
          <a:p>
            <a:fld id="{256EE8BB-F2A3-9A4C-8E75-C5148D980C34}" type="datetime1">
              <a:rPr lang="en-US" smtClean="0"/>
              <a:t>5/29/23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2023, FLLTutorials.com, Last Edit 5/29/2023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8846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ChangeAspect="1"/>
          </p:cNvSpPr>
          <p:nvPr/>
        </p:nvSpPr>
        <p:spPr>
          <a:xfrm>
            <a:off x="448092" y="599725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28003"/>
            <a:ext cx="3593500" cy="576262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2" y="2926051"/>
            <a:ext cx="3899527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69308" y="2228003"/>
            <a:ext cx="3601635" cy="576262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282" y="2926051"/>
            <a:ext cx="3907662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/>
          <a:p>
            <a:fld id="{5FAFB698-E3B3-FD4D-839D-5C26D33771B4}" type="datetime1">
              <a:rPr lang="en-US" smtClean="0"/>
              <a:t>5/29/23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2023, FLLTutorials.com, Last Edit 5/29/2023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199103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ChangeAspect="1"/>
          </p:cNvSpPr>
          <p:nvPr/>
        </p:nvSpPr>
        <p:spPr>
          <a:xfrm>
            <a:off x="448092" y="599725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/>
          <a:p>
            <a:fld id="{11B27628-37F9-844E-BBC2-099B3127D2EF}" type="datetime1">
              <a:rPr lang="en-US" smtClean="0"/>
              <a:t>5/29/23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2023, FLLTutorials.com, Last Edit 5/29/2023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758069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/>
          <a:p>
            <a:fld id="{54004C21-8E95-1C4E-B29D-84EEC8059A25}" type="datetime1">
              <a:rPr lang="en-US" smtClean="0"/>
              <a:t>5/29/23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2023, FLLTutorials.com, Last Edit 5/29/2023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8513822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52646" y="5141973"/>
            <a:ext cx="8238707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352" y="5262296"/>
            <a:ext cx="353662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399" y="601200"/>
            <a:ext cx="824040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305617" y="5262295"/>
            <a:ext cx="426532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797BE853-17B6-B548-8518-87CB4D50976A}" type="datetime1">
              <a:rPr lang="en-US" smtClean="0"/>
              <a:t>5/29/23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© 2023, FLLTutorials.com, Last Edit 5/29/2023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504424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4693389"/>
            <a:ext cx="7989752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8093" y="599725"/>
            <a:ext cx="8238706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6"/>
            <a:ext cx="7989752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/>
          <a:p>
            <a:fld id="{A028BEF8-EAEC-2D4F-B559-C532A9476BB6}" type="datetime1">
              <a:rPr lang="en-US" smtClean="0"/>
              <a:t>5/29/23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2023, FLLTutorials.com, Last Edit 5/29/2023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163008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8092" y="599725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/>
          <a:p>
            <a:fld id="{34104DB2-5DD3-1549-955B-0A20176EE5A2}" type="datetime1">
              <a:rPr lang="en-US" smtClean="0"/>
              <a:t>5/29/23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2023, FLLTutorials.com, Last Edit 5/29/2023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649668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6629400" y="599725"/>
            <a:ext cx="2057399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75725"/>
            <a:ext cx="1503123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81192" y="675725"/>
            <a:ext cx="5922209" cy="5183073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745255" y="5956136"/>
            <a:ext cx="947672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F152EC79-D990-674E-995E-C7899CC10885}" type="datetime1">
              <a:rPr lang="en-US" smtClean="0"/>
              <a:t>5/29/23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5922209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2023, FLLTutorials.com, Last Edit 5/29/2023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8755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02B7B-714A-1C48-A9C0-52365FF00304}" type="datetime1">
              <a:rPr lang="en-US" smtClean="0"/>
              <a:t>5/29/23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2023, FLLTutorials.com, Last Edit 5/29/2023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39418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9000877" cy="484632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715000"/>
            <a:ext cx="8153400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A94BE-8FB0-8647-8C0F-F1E9BBCA31CB}" type="datetime1">
              <a:rPr lang="en-US" smtClean="0"/>
              <a:t>5/29/23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2023, FLLTutorials.com, Last Edit 5/29/2023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4953000"/>
            <a:ext cx="8153400" cy="762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9232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.xml"/><Relationship Id="rId3" Type="http://schemas.openxmlformats.org/officeDocument/2006/relationships/slideLayout" Target="../slideLayouts/slideLayout69.xml"/><Relationship Id="rId7" Type="http://schemas.openxmlformats.org/officeDocument/2006/relationships/slideLayout" Target="../slideLayouts/slideLayout73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8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76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245475" cy="13716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8245474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E2A564F7-E6E8-2341-8E14-4311143F9E9E}" type="datetime1">
              <a:rPr lang="en-US" smtClean="0"/>
              <a:t>5/29/23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© 2023, FLLTutorials.com, Last Edit 5/29/2023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97523" y="6354445"/>
            <a:ext cx="7036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 b="1">
                <a:solidFill>
                  <a:schemeClr val="tx2"/>
                </a:solidFill>
              </a:defRPr>
            </a:lvl1pPr>
          </a:lstStyle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8996106" y="2895600"/>
            <a:ext cx="147895" cy="3962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8959042" y="0"/>
            <a:ext cx="184958" cy="28956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8912380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2608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6" r:id="rId1"/>
    <p:sldLayoutId id="2147483837" r:id="rId2"/>
    <p:sldLayoutId id="2147483838" r:id="rId3"/>
    <p:sldLayoutId id="2147483839" r:id="rId4"/>
    <p:sldLayoutId id="2147483840" r:id="rId5"/>
    <p:sldLayoutId id="2147483841" r:id="rId6"/>
    <p:sldLayoutId id="2147483842" r:id="rId7"/>
    <p:sldLayoutId id="2147483843" r:id="rId8"/>
    <p:sldLayoutId id="2147483844" r:id="rId9"/>
    <p:sldLayoutId id="2147483845" r:id="rId10"/>
    <p:sldLayoutId id="2147483846" r:id="rId11"/>
  </p:sldLayoutIdLst>
  <p:hf sldNum="0" hdr="0" dt="0"/>
  <p:txStyles>
    <p:titleStyle>
      <a:lvl1pPr algn="l" defTabSz="914400" rtl="0" eaLnBrk="1" latinLnBrk="0" hangingPunct="1">
        <a:spcBef>
          <a:spcPct val="0"/>
        </a:spcBef>
        <a:buNone/>
        <a:defRPr sz="3600" kern="1200" cap="all" spc="-6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245475" cy="13716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8245474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52B7A518-0293-3544-8121-E419A7D92D22}" type="datetime1">
              <a:rPr lang="en-US" smtClean="0"/>
              <a:t>5/29/23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© 2023, FLLTutorials.com, Last Edit 5/29/2023</a:t>
            </a:r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8477026" y="6358106"/>
            <a:ext cx="666974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8996106" y="2895600"/>
            <a:ext cx="147895" cy="3962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8959042" y="0"/>
            <a:ext cx="184958" cy="28956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8904666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 userDrawn="1"/>
        </p:nvSpPr>
        <p:spPr>
          <a:xfrm>
            <a:off x="8996106" y="2895600"/>
            <a:ext cx="147895" cy="3962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8959042" y="0"/>
            <a:ext cx="184958" cy="28956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5" name="Rectangle 14"/>
          <p:cNvSpPr/>
          <p:nvPr userDrawn="1"/>
        </p:nvSpPr>
        <p:spPr>
          <a:xfrm>
            <a:off x="8912380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6088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8" r:id="rId1"/>
    <p:sldLayoutId id="2147483849" r:id="rId2"/>
    <p:sldLayoutId id="2147483850" r:id="rId3"/>
    <p:sldLayoutId id="2147483851" r:id="rId4"/>
    <p:sldLayoutId id="2147483852" r:id="rId5"/>
    <p:sldLayoutId id="2147483853" r:id="rId6"/>
    <p:sldLayoutId id="2147483854" r:id="rId7"/>
    <p:sldLayoutId id="2147483855" r:id="rId8"/>
    <p:sldLayoutId id="2147483856" r:id="rId9"/>
    <p:sldLayoutId id="2147483857" r:id="rId10"/>
    <p:sldLayoutId id="2147483858" r:id="rId11"/>
  </p:sldLayoutIdLst>
  <p:hf sldNum="0" hdr="0" dt="0"/>
  <p:txStyles>
    <p:titleStyle>
      <a:lvl1pPr algn="l" defTabSz="914400" rtl="0" eaLnBrk="1" latinLnBrk="0" hangingPunct="1">
        <a:spcBef>
          <a:spcPct val="0"/>
        </a:spcBef>
        <a:buNone/>
        <a:defRPr sz="3600" kern="1200" cap="all" spc="-6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F1F68F-3BAF-9042-BB0E-29F547F119BB}" type="datetime1">
              <a:rPr lang="en-US" smtClean="0"/>
              <a:t>5/29/23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© 2023, FLLTutorials.com, Last Edit 5/29/2023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1617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0" r:id="rId1"/>
    <p:sldLayoutId id="2147483861" r:id="rId2"/>
    <p:sldLayoutId id="2147483862" r:id="rId3"/>
    <p:sldLayoutId id="2147483863" r:id="rId4"/>
    <p:sldLayoutId id="2147483864" r:id="rId5"/>
    <p:sldLayoutId id="2147483865" r:id="rId6"/>
    <p:sldLayoutId id="2147483866" r:id="rId7"/>
    <p:sldLayoutId id="2147483867" r:id="rId8"/>
    <p:sldLayoutId id="2147483868" r:id="rId9"/>
    <p:sldLayoutId id="2147483869" r:id="rId10"/>
    <p:sldLayoutId id="2147483870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245475" cy="13716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8245474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FEF6E637-70FA-3341-B0F2-FB45BCBE423C}" type="datetime1">
              <a:rPr lang="en-US" smtClean="0"/>
              <a:t>5/29/23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© 2023, FLLTutorials.com, Last Edit 5/29/2023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97523" y="6354445"/>
            <a:ext cx="7036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 b="1">
                <a:solidFill>
                  <a:schemeClr val="tx2"/>
                </a:solidFill>
              </a:defRPr>
            </a:lvl1pPr>
          </a:lstStyle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8996106" y="2895600"/>
            <a:ext cx="147895" cy="3962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8959042" y="0"/>
            <a:ext cx="184958" cy="28956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912380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8996106" y="2895600"/>
            <a:ext cx="147895" cy="3962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8959042" y="0"/>
            <a:ext cx="184958" cy="28956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8912380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282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2" r:id="rId1"/>
    <p:sldLayoutId id="2147483873" r:id="rId2"/>
    <p:sldLayoutId id="2147483874" r:id="rId3"/>
    <p:sldLayoutId id="2147483875" r:id="rId4"/>
    <p:sldLayoutId id="2147483876" r:id="rId5"/>
    <p:sldLayoutId id="2147483877" r:id="rId6"/>
    <p:sldLayoutId id="2147483878" r:id="rId7"/>
    <p:sldLayoutId id="2147483879" r:id="rId8"/>
    <p:sldLayoutId id="2147483880" r:id="rId9"/>
    <p:sldLayoutId id="2147483881" r:id="rId10"/>
    <p:sldLayoutId id="2147483882" r:id="rId11"/>
  </p:sldLayoutIdLst>
  <p:hf sldNum="0" hdr="0" dt="0"/>
  <p:txStyles>
    <p:titleStyle>
      <a:lvl1pPr algn="l" defTabSz="914400" rtl="0" eaLnBrk="1" latinLnBrk="0" hangingPunct="1">
        <a:spcBef>
          <a:spcPct val="0"/>
        </a:spcBef>
        <a:buNone/>
        <a:defRPr sz="3600" kern="1200" cap="all" spc="-6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245475" cy="13716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8245474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945D2BF9-1293-A54E-B18D-28328C3413E2}" type="datetime1">
              <a:rPr lang="en-US" smtClean="0"/>
              <a:t>5/29/23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© 2023, FLLTutorials.com, Last Edit 5/29/2023</a:t>
            </a:r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8477026" y="6358106"/>
            <a:ext cx="666974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8996105" y="2895600"/>
            <a:ext cx="147895" cy="3962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8959042" y="0"/>
            <a:ext cx="184958" cy="28956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12" name="Rectangle 11"/>
          <p:cNvSpPr/>
          <p:nvPr/>
        </p:nvSpPr>
        <p:spPr>
          <a:xfrm>
            <a:off x="8917192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/>
              <a:t>   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006" y="2895600"/>
            <a:ext cx="147895" cy="39624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3520" y="0"/>
            <a:ext cx="184958" cy="28956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54770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2143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4" r:id="rId1"/>
    <p:sldLayoutId id="2147483885" r:id="rId2"/>
    <p:sldLayoutId id="2147483886" r:id="rId3"/>
    <p:sldLayoutId id="2147483887" r:id="rId4"/>
    <p:sldLayoutId id="2147483888" r:id="rId5"/>
    <p:sldLayoutId id="2147483889" r:id="rId6"/>
    <p:sldLayoutId id="2147483890" r:id="rId7"/>
    <p:sldLayoutId id="2147483891" r:id="rId8"/>
    <p:sldLayoutId id="2147483892" r:id="rId9"/>
    <p:sldLayoutId id="2147483893" r:id="rId10"/>
    <p:sldLayoutId id="2147483894" r:id="rId11"/>
  </p:sldLayoutIdLst>
  <p:hf sldNum="0" hdr="0" dt="0"/>
  <p:txStyles>
    <p:titleStyle>
      <a:lvl1pPr algn="l" defTabSz="914400" rtl="0" eaLnBrk="1" latinLnBrk="0" hangingPunct="1">
        <a:spcBef>
          <a:spcPct val="0"/>
        </a:spcBef>
        <a:buNone/>
        <a:defRPr sz="3600" kern="1200" cap="all" spc="-6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3EC715-1366-4E42-8CDF-EA13027DBF76}" type="datetime1">
              <a:rPr lang="en-US" smtClean="0"/>
              <a:t>5/29/23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© 2023, FLLTutorials.com, Last Edit 5/29/2023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9596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6" r:id="rId1"/>
    <p:sldLayoutId id="2147483897" r:id="rId2"/>
    <p:sldLayoutId id="2147483898" r:id="rId3"/>
    <p:sldLayoutId id="2147483899" r:id="rId4"/>
    <p:sldLayoutId id="2147483900" r:id="rId5"/>
    <p:sldLayoutId id="2147483901" r:id="rId6"/>
    <p:sldLayoutId id="2147483902" r:id="rId7"/>
    <p:sldLayoutId id="2147483903" r:id="rId8"/>
    <p:sldLayoutId id="2147483904" r:id="rId9"/>
    <p:sldLayoutId id="2147483905" r:id="rId10"/>
    <p:sldLayoutId id="2147483906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687474"/>
            <a:ext cx="7989752" cy="108332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228003"/>
            <a:ext cx="7989752" cy="3630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8091" y="441325"/>
            <a:ext cx="2719909" cy="10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5976001" y="441325"/>
            <a:ext cx="2710800" cy="10800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3216601" y="441325"/>
            <a:ext cx="2710800" cy="108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0AAE8D72-8133-BD4C-9ABB-B6CCBBAC2C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59327" y="6392242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72C2D15C-A3B4-7F49-AD13-22BF753D92C1}" type="datetime1">
              <a:rPr lang="en-US" smtClean="0"/>
              <a:t>5/29/23</a:t>
            </a:fld>
            <a:endParaRPr lang="en-US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CAB9BFBD-8489-AA40-9E3F-B3F63A8BD5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1192" y="6387916"/>
            <a:ext cx="4870585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© 2023, FLLTutorials.com, Last Edit 5/29/2023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B04709EF-0344-434E-8D31-15D41ADEE4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800476" y="6392242"/>
            <a:ext cx="77046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008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8" r:id="rId1"/>
    <p:sldLayoutId id="2147483909" r:id="rId2"/>
    <p:sldLayoutId id="2147483910" r:id="rId3"/>
    <p:sldLayoutId id="2147483911" r:id="rId4"/>
    <p:sldLayoutId id="2147483912" r:id="rId5"/>
    <p:sldLayoutId id="2147483913" r:id="rId6"/>
    <p:sldLayoutId id="2147483914" r:id="rId7"/>
    <p:sldLayoutId id="2147483915" r:id="rId8"/>
    <p:sldLayoutId id="2147483916" r:id="rId9"/>
    <p:sldLayoutId id="2147483917" r:id="rId10"/>
    <p:sldLayoutId id="2147483918" r:id="rId11"/>
  </p:sldLayoutIdLst>
  <p:hf sldNum="0" hd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6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68.xml"/><Relationship Id="rId5" Type="http://schemas.openxmlformats.org/officeDocument/2006/relationships/image" Target="../media/image9.tiff"/><Relationship Id="rId4" Type="http://schemas.openxmlformats.org/officeDocument/2006/relationships/image" Target="../media/image8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8.xml"/><Relationship Id="rId4" Type="http://schemas.openxmlformats.org/officeDocument/2006/relationships/image" Target="../media/image11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68.xml"/><Relationship Id="rId4" Type="http://schemas.openxmlformats.org/officeDocument/2006/relationships/image" Target="../media/image8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8.xml"/><Relationship Id="rId5" Type="http://schemas.openxmlformats.org/officeDocument/2006/relationships/image" Target="../media/image9.tiff"/><Relationship Id="rId4" Type="http://schemas.openxmlformats.org/officeDocument/2006/relationships/image" Target="../media/image1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v3lessons.com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8.xml"/><Relationship Id="rId6" Type="http://schemas.openxmlformats.org/officeDocument/2006/relationships/image" Target="../media/image17.png"/><Relationship Id="rId5" Type="http://schemas.openxmlformats.org/officeDocument/2006/relationships/hyperlink" Target="http://creativecommons.org/licenses/by-nc-sa/4.0/" TargetMode="External"/><Relationship Id="rId4" Type="http://schemas.openxmlformats.org/officeDocument/2006/relationships/hyperlink" Target="http://www.flltutorials.com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Gyro sensor positioning </a:t>
            </a:r>
            <a:br>
              <a:rPr lang="en-US" dirty="0"/>
            </a:br>
            <a:r>
              <a:rPr lang="en-US" dirty="0"/>
              <a:t>FOR THE EV3</a:t>
            </a:r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Seshan brothers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19535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Many Gyros should your robot have?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4555068" cy="4373563"/>
          </a:xfrm>
        </p:spPr>
        <p:txBody>
          <a:bodyPr>
            <a:normAutofit fontScale="62500" lnSpcReduction="20000"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dirty="0"/>
              <a:t>Depends on how many different axis you want to measure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For example, if you were making a joystick, you might need two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Note: We conducted a test to see if adding two gyro sensors will allow you to cancel out drift.  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dirty="0"/>
              <a:t>Our tests show that two sensors may allow you to average your error, but do not cancel/reduce the drift.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dirty="0"/>
              <a:t>To learn about </a:t>
            </a:r>
            <a:r>
              <a:rPr lang="en-US" dirty="0">
                <a:solidFill>
                  <a:srgbClr val="FF0000"/>
                </a:solidFill>
              </a:rPr>
              <a:t>drift</a:t>
            </a:r>
            <a:r>
              <a:rPr lang="en-US" dirty="0"/>
              <a:t> and </a:t>
            </a:r>
            <a:r>
              <a:rPr lang="en-US" dirty="0">
                <a:solidFill>
                  <a:srgbClr val="FF0000"/>
                </a:solidFill>
              </a:rPr>
              <a:t>lag</a:t>
            </a:r>
            <a:r>
              <a:rPr lang="en-US" dirty="0"/>
              <a:t>, see our Gyro programming lessons on EV3Lessons.com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2023, FLLTutorials.com, Last Edit 5/29/2023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16516" y="1752600"/>
            <a:ext cx="3386158" cy="2861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6504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GYRO SENSOR PLACEMENT For MEASURING TURNS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87824"/>
            <a:ext cx="4783135" cy="2529467"/>
          </a:xfrm>
        </p:spPr>
        <p:txBody>
          <a:bodyPr>
            <a:normAutofit fontScale="55000" lnSpcReduction="20000"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dirty="0"/>
              <a:t>The gyro sensor can be placed any where on the robot.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However, the “correct” position depends on what you are building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If you are using the gyro to measure turns, some positions just will not work.  (Refer to images on this page)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2023, FLLTutorials.com, Last Edit 5/29/2023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8258" y="4380797"/>
            <a:ext cx="4230772" cy="193318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58808" y="1879600"/>
            <a:ext cx="3111910" cy="146626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58808" y="4944312"/>
            <a:ext cx="2148797" cy="150611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58808" y="3625468"/>
            <a:ext cx="3143866" cy="118364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395359" y="4254803"/>
            <a:ext cx="453407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800" dirty="0">
                <a:ln>
                  <a:solidFill>
                    <a:srgbClr val="FF0000"/>
                  </a:solidFill>
                </a:ln>
                <a:solidFill>
                  <a:srgbClr val="00B050"/>
                </a:solidFill>
              </a:rPr>
              <a:t>✓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911159" y="2087238"/>
            <a:ext cx="4534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n>
                  <a:solidFill>
                    <a:srgbClr val="FF0000"/>
                  </a:solidFill>
                </a:ln>
              </a:rPr>
              <a:t>X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399573" y="5064874"/>
            <a:ext cx="4534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n>
                  <a:solidFill>
                    <a:srgbClr val="FF0000"/>
                  </a:solidFill>
                </a:ln>
              </a:rPr>
              <a:t>X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888059" y="3801792"/>
            <a:ext cx="4534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n>
                  <a:solidFill>
                    <a:srgbClr val="FF0000"/>
                  </a:solidFill>
                </a:ln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1054858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Installations of the gyro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1"/>
            <a:ext cx="3429000" cy="2602832"/>
          </a:xfrm>
        </p:spPr>
        <p:txBody>
          <a:bodyPr>
            <a:normAutofit fontScale="77500" lnSpcReduction="20000"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dirty="0"/>
              <a:t>In this robot, the Gyro Sensor is prominently visible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The symbol on the sensor is parallel to the ground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2023, FLLTutorials.com, Last Edit 5/29/2023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11100" y="1459999"/>
            <a:ext cx="4389865" cy="497388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8258" y="4852219"/>
            <a:ext cx="3199065" cy="1461761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457198" y="4572001"/>
            <a:ext cx="1725561" cy="1861881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77846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Installations of the gyro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3873500" cy="4373563"/>
          </a:xfrm>
        </p:spPr>
        <p:txBody>
          <a:bodyPr>
            <a:normAutofit fontScale="70000" lnSpcReduction="20000"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dirty="0"/>
              <a:t>In this robot, the Gyro Sensor is barely visible and under the brick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The symbol on the gyro is still parallel to the ground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Tip: Place the sensor where you have space on the robot (somewhere hidden away is fine as you do not really need access to it once you connect it).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2023, FLLTutorials.com, Last Edit 5/29/2023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9936" y="1509264"/>
            <a:ext cx="3473201" cy="334295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9936" y="4852219"/>
            <a:ext cx="3199065" cy="1461761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6074841" y="4748573"/>
            <a:ext cx="1725561" cy="1861881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9266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GYRO POSITION For a balancing robot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1752600"/>
            <a:ext cx="4102100" cy="4373563"/>
          </a:xfrm>
        </p:spPr>
        <p:txBody>
          <a:bodyPr>
            <a:normAutofit fontScale="70000" lnSpcReduction="20000"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dirty="0"/>
              <a:t>The gyro needs to be placed based on what you are trying to do 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For a balancing robot (such as Gyro Boy) you need to have to gyro facing the sky or the ground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The gyro sensor in this model is hidden between the two motors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2023, FLLTutorials.com, Last Edit 5/29/2023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45200" y="1436827"/>
            <a:ext cx="2408989" cy="275950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6079688" y="4760252"/>
            <a:ext cx="2162800" cy="1575549"/>
          </a:xfrm>
          <a:prstGeom prst="rect">
            <a:avLst/>
          </a:prstGeom>
          <a:ln w="76200">
            <a:solidFill>
              <a:srgbClr val="00B050"/>
            </a:solidFill>
          </a:ln>
        </p:spPr>
      </p:pic>
      <p:sp>
        <p:nvSpPr>
          <p:cNvPr id="8" name="Rectangle 7"/>
          <p:cNvSpPr/>
          <p:nvPr/>
        </p:nvSpPr>
        <p:spPr>
          <a:xfrm>
            <a:off x="6925975" y="5088113"/>
            <a:ext cx="490611" cy="806768"/>
          </a:xfrm>
          <a:prstGeom prst="rect">
            <a:avLst/>
          </a:prstGeom>
          <a:noFill/>
          <a:ln w="762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>
            <a:cxnSpLocks/>
          </p:cNvCxnSpPr>
          <p:nvPr/>
        </p:nvCxnSpPr>
        <p:spPr>
          <a:xfrm>
            <a:off x="7239000" y="2755900"/>
            <a:ext cx="709863" cy="1622258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cxnSpLocks/>
          </p:cNvCxnSpPr>
          <p:nvPr/>
        </p:nvCxnSpPr>
        <p:spPr>
          <a:xfrm flipH="1">
            <a:off x="6373313" y="3086100"/>
            <a:ext cx="484687" cy="1292058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03016" y="4981442"/>
            <a:ext cx="2148797" cy="1506113"/>
          </a:xfrm>
          <a:prstGeom prst="rect">
            <a:avLst/>
          </a:prstGeom>
        </p:spPr>
      </p:pic>
      <p:sp>
        <p:nvSpPr>
          <p:cNvPr id="14" name="Oval 13"/>
          <p:cNvSpPr/>
          <p:nvPr/>
        </p:nvSpPr>
        <p:spPr>
          <a:xfrm>
            <a:off x="3314486" y="4932843"/>
            <a:ext cx="1456716" cy="1502255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8903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GYRO POSITION For a TILTING ROBOT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534926"/>
            <a:ext cx="3902889" cy="3125592"/>
          </a:xfrm>
        </p:spPr>
        <p:txBody>
          <a:bodyPr>
            <a:normAutofit fontScale="62500" lnSpcReduction="20000"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dirty="0"/>
              <a:t>For a game like Etch-a-Sketch, where you tilt the entire robot to erase the screen, you need the gyro to be sideways (see image)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The gyro in this robot does not measure turns. It measures if you flipped the robot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2023, FLLTutorials.com, Last Edit 5/29/2023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09625" y="4239315"/>
            <a:ext cx="3324250" cy="220894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09625" y="1503638"/>
            <a:ext cx="3324250" cy="264696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98978" y="4875066"/>
            <a:ext cx="3143866" cy="1183646"/>
          </a:xfrm>
          <a:prstGeom prst="rect">
            <a:avLst/>
          </a:prstGeom>
        </p:spPr>
      </p:pic>
      <p:sp>
        <p:nvSpPr>
          <p:cNvPr id="9" name="Oval 8"/>
          <p:cNvSpPr/>
          <p:nvPr/>
        </p:nvSpPr>
        <p:spPr>
          <a:xfrm>
            <a:off x="2470911" y="4592662"/>
            <a:ext cx="1456716" cy="1502255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44657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Credits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charset="0"/>
              <a:buChar char="•"/>
            </a:pPr>
            <a:r>
              <a:rPr lang="en-US" dirty="0"/>
              <a:t>This tutorial was created by Sanjay </a:t>
            </a:r>
            <a:r>
              <a:rPr lang="en-US" dirty="0" err="1"/>
              <a:t>Seshan</a:t>
            </a:r>
            <a:r>
              <a:rPr lang="en-US" dirty="0"/>
              <a:t> and Arvind </a:t>
            </a:r>
            <a:r>
              <a:rPr lang="en-US" dirty="0" err="1"/>
              <a:t>Seshan</a:t>
            </a:r>
            <a:endParaRPr lang="en-US" dirty="0"/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More lessons at </a:t>
            </a:r>
            <a:r>
              <a:rPr lang="en-US" dirty="0">
                <a:hlinkClick r:id="rId3"/>
              </a:rPr>
              <a:t>www.ev3lessons.com</a:t>
            </a:r>
            <a:r>
              <a:rPr lang="en-US" dirty="0"/>
              <a:t> and </a:t>
            </a:r>
            <a:r>
              <a:rPr lang="en-US" dirty="0">
                <a:hlinkClick r:id="rId4"/>
              </a:rPr>
              <a:t>www.flltutorials.com</a:t>
            </a:r>
            <a:endParaRPr lang="en-US" dirty="0"/>
          </a:p>
          <a:p>
            <a:pPr marL="342900" indent="-342900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2023, FLLTutorials.com, Last Edit 5/29/2023</a:t>
            </a: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457199" y="5391957"/>
            <a:ext cx="7913347" cy="923330"/>
          </a:xfrm>
          <a:prstGeom prst="rect">
            <a:avLst/>
          </a:prstGeom>
          <a:solidFill>
            <a:srgbClr val="F5F5F5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</a:rPr>
              <a:t>                         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</a:rPr>
              <a:t>This work is licensed under a 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5"/>
              </a:rPr>
              <a:t>Creative Commons Attribution-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5"/>
              </a:rPr>
              <a:t>NonCommercial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5"/>
              </a:rPr>
              <a:t>-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5"/>
              </a:rPr>
              <a:t>ShareAlike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5"/>
              </a:rPr>
              <a:t> 4.0 International License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</a:rPr>
              <a:t>.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rgbClr val="4374B7"/>
              </a:solidFill>
              <a:effectLst/>
              <a:latin typeface="Helvetica Neue"/>
            </a:endParaRPr>
          </a:p>
        </p:txBody>
      </p:sp>
      <p:pic>
        <p:nvPicPr>
          <p:cNvPr id="6" name="Picture 2" descr="Creative Commons License">
            <a:hlinkClick r:id="rId5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12487" y="4160675"/>
            <a:ext cx="2161449" cy="76142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111002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ssential">
  <a:themeElements>
    <a:clrScheme name="Essent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Essentia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sential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beginner">
  <a:themeElements>
    <a:clrScheme name="Essent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Essentia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sential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ginner" id="{AEF29D72-34CC-C448-A679-08550D2D21D1}" vid="{04B54D62-7BE5-DF47-9F85-5B9FEF4E3E09}"/>
    </a:ext>
  </a:extLst>
</a:theme>
</file>

<file path=ppt/theme/theme3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robotdesign">
  <a:themeElements>
    <a:clrScheme name="Essent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Essentia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sential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obotdesign" id="{AAEEB24F-C2B2-234D-BA53-A235E4BCEC08}" vid="{075A3DC6-4613-2647-AB36-C1FCFF28F909}"/>
    </a:ext>
  </a:extLst>
</a:theme>
</file>

<file path=ppt/theme/theme5.xml><?xml version="1.0" encoding="utf-8"?>
<a:theme xmlns:a="http://schemas.openxmlformats.org/drawingml/2006/main" name="1_beginner">
  <a:themeElements>
    <a:clrScheme name="Essent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Essentia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sential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ginner" id="{AEF29D72-34CC-C448-A679-08550D2D21D1}" vid="{04B54D62-7BE5-DF47-9F85-5B9FEF4E3E09}"/>
    </a:ext>
  </a:extLst>
</a:theme>
</file>

<file path=ppt/theme/theme6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ngineeringJournal" id="{97721FB4-21DC-6D4C-AC10-5E4545120761}" vid="{EB585347-F0B4-B74F-BF80-5185492EFC16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4644</TotalTime>
  <Words>466</Words>
  <Application>Microsoft Macintosh PowerPoint</Application>
  <PresentationFormat>On-screen Show (4:3)</PresentationFormat>
  <Paragraphs>44</Paragraphs>
  <Slides>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7</vt:i4>
      </vt:variant>
      <vt:variant>
        <vt:lpstr>Slide Titles</vt:lpstr>
      </vt:variant>
      <vt:variant>
        <vt:i4>8</vt:i4>
      </vt:variant>
    </vt:vector>
  </HeadingPairs>
  <TitlesOfParts>
    <vt:vector size="22" baseType="lpstr">
      <vt:lpstr>Arial</vt:lpstr>
      <vt:lpstr>Arial Black</vt:lpstr>
      <vt:lpstr>Calibri</vt:lpstr>
      <vt:lpstr>Calibri Light</vt:lpstr>
      <vt:lpstr>Gill Sans MT</vt:lpstr>
      <vt:lpstr>Helvetica Neue</vt:lpstr>
      <vt:lpstr>Wingdings 2</vt:lpstr>
      <vt:lpstr>Essential</vt:lpstr>
      <vt:lpstr>beginner</vt:lpstr>
      <vt:lpstr>Custom Design</vt:lpstr>
      <vt:lpstr>robotdesign</vt:lpstr>
      <vt:lpstr>1_beginner</vt:lpstr>
      <vt:lpstr>1_Custom Design</vt:lpstr>
      <vt:lpstr>Dividend</vt:lpstr>
      <vt:lpstr>Gyro sensor positioning  FOR THE EV3</vt:lpstr>
      <vt:lpstr>How Many Gyros should your robot have?</vt:lpstr>
      <vt:lpstr>GYRO SENSOR PLACEMENT For MEASURING TURNS</vt:lpstr>
      <vt:lpstr>Sample Installations of the gyro</vt:lpstr>
      <vt:lpstr>Sample Installations of the gyro</vt:lpstr>
      <vt:lpstr>GYRO POSITION For a balancing robot</vt:lpstr>
      <vt:lpstr>GYRO POSITION For a TILTING ROBOT</vt:lpstr>
      <vt:lpstr>Credits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Menu System</dc:title>
  <dc:creator>Sanjay Seshan</dc:creator>
  <cp:lastModifiedBy>Srinivasan Seshan</cp:lastModifiedBy>
  <cp:revision>110</cp:revision>
  <cp:lastPrinted>2016-08-04T16:20:00Z</cp:lastPrinted>
  <dcterms:created xsi:type="dcterms:W3CDTF">2014-10-28T21:59:38Z</dcterms:created>
  <dcterms:modified xsi:type="dcterms:W3CDTF">2023-05-29T15:22:19Z</dcterms:modified>
</cp:coreProperties>
</file>